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34" r:id="rId1"/>
  </p:sldMasterIdLst>
  <p:notesMasterIdLst>
    <p:notesMasterId r:id="rId10"/>
  </p:notesMasterIdLst>
  <p:handoutMasterIdLst>
    <p:handoutMasterId r:id="rId11"/>
  </p:handoutMasterIdLst>
  <p:sldIdLst>
    <p:sldId id="256" r:id="rId2"/>
    <p:sldId id="257" r:id="rId3"/>
    <p:sldId id="261" r:id="rId4"/>
    <p:sldId id="264" r:id="rId5"/>
    <p:sldId id="265" r:id="rId6"/>
    <p:sldId id="266" r:id="rId7"/>
    <p:sldId id="267" r:id="rId8"/>
    <p:sldId id="269" r:id="rId9"/>
  </p:sldIdLst>
  <p:sldSz cx="9144000" cy="6858000" type="screen4x3"/>
  <p:notesSz cx="6797675" cy="9928225"/>
  <p:defaultTextStyle>
    <a:defPPr>
      <a:defRPr lang="de-DE"/>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69696"/>
    <a:srgbClr val="003366"/>
    <a:srgbClr val="333333"/>
    <a:srgbClr val="7F7F7F"/>
    <a:srgbClr val="3379CD"/>
    <a:srgbClr val="CC0000"/>
    <a:srgbClr val="1F497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245"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atin typeface="Helvetica Neue" charset="0"/>
                <a:ea typeface="ＭＳ Ｐゴシック" pitchFamily="34" charset="-128"/>
                <a:cs typeface="+mn-cs"/>
              </a:defRPr>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Neue" charset="0"/>
              </a:defRPr>
            </a:lvl1pPr>
          </a:lstStyle>
          <a:p>
            <a:fld id="{A522BDFF-ED55-B148-9F79-64DDE91C0AF0}" type="datetime1">
              <a:rPr lang="de-DE"/>
              <a:pPr/>
              <a:t>18.03.2016</a:t>
            </a:fld>
            <a:endParaRPr lang="de-DE"/>
          </a:p>
        </p:txBody>
      </p:sp>
      <p:sp>
        <p:nvSpPr>
          <p:cNvPr id="4" name="Fußzeilenplatzhalter 3"/>
          <p:cNvSpPr>
            <a:spLocks noGrp="1"/>
          </p:cNvSpPr>
          <p:nvPr>
            <p:ph type="ftr" sz="quarter" idx="2"/>
          </p:nvPr>
        </p:nvSpPr>
        <p:spPr>
          <a:xfrm>
            <a:off x="0" y="9429750"/>
            <a:ext cx="2946400" cy="496888"/>
          </a:xfrm>
          <a:prstGeom prst="rect">
            <a:avLst/>
          </a:prstGeom>
        </p:spPr>
        <p:txBody>
          <a:bodyPr vert="horz" wrap="square" lIns="91440" tIns="45720" rIns="91440" bIns="45720" numCol="1" anchor="b" anchorCtr="0" compatLnSpc="1">
            <a:prstTxWarp prst="textNoShape">
              <a:avLst/>
            </a:prstTxWarp>
          </a:bodyPr>
          <a:lstStyle>
            <a:lvl1pPr>
              <a:defRPr sz="1200">
                <a:latin typeface="Helvetica Neue" charset="0"/>
                <a:ea typeface="ＭＳ Ｐゴシック" pitchFamily="34" charset="-128"/>
                <a:cs typeface="+mn-cs"/>
              </a:defRPr>
            </a:lvl1pPr>
          </a:lstStyle>
          <a:p>
            <a:pPr>
              <a:defRPr/>
            </a:pPr>
            <a:endParaRPr lang="de-DE"/>
          </a:p>
        </p:txBody>
      </p:sp>
      <p:sp>
        <p:nvSpPr>
          <p:cNvPr id="5" name="Foliennummernplatzhalter 4"/>
          <p:cNvSpPr>
            <a:spLocks noGrp="1"/>
          </p:cNvSpPr>
          <p:nvPr>
            <p:ph type="sldNum" sz="quarter" idx="3"/>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Neue" charset="0"/>
              </a:defRPr>
            </a:lvl1pPr>
          </a:lstStyle>
          <a:p>
            <a:fld id="{407008AB-65C7-3B41-903B-AF29140670F0}" type="slidenum">
              <a:rPr lang="de-DE"/>
              <a:pPr/>
              <a:t>‹Nr.›</a:t>
            </a:fld>
            <a:endParaRPr lang="de-DE"/>
          </a:p>
        </p:txBody>
      </p:sp>
    </p:spTree>
    <p:extLst>
      <p:ext uri="{BB962C8B-B14F-4D97-AF65-F5344CB8AC3E}">
        <p14:creationId xmlns="" xmlns:p14="http://schemas.microsoft.com/office/powerpoint/2010/main" val="25187386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atin typeface="Helvetica Neue" charset="0"/>
                <a:ea typeface="ＭＳ Ｐゴシック" pitchFamily="34" charset="-128"/>
                <a:cs typeface="+mn-cs"/>
              </a:defRPr>
            </a:lvl1pPr>
          </a:lstStyle>
          <a:p>
            <a:pPr>
              <a:defRPr/>
            </a:pPr>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Neue" charset="0"/>
              </a:defRPr>
            </a:lvl1pPr>
          </a:lstStyle>
          <a:p>
            <a:fld id="{241DF2BF-975B-A84B-AFFA-A87BFC4D1560}" type="datetime1">
              <a:rPr lang="de-DE"/>
              <a:pPr/>
              <a:t>18.03.2016</a:t>
            </a:fld>
            <a:endParaRPr lang="de-DE"/>
          </a:p>
        </p:txBody>
      </p:sp>
      <p:sp>
        <p:nvSpPr>
          <p:cNvPr id="4" name="Folienbildplatzhalt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1038" y="4716463"/>
            <a:ext cx="5435600" cy="4468812"/>
          </a:xfrm>
          <a:prstGeom prst="rect">
            <a:avLst/>
          </a:prstGeom>
        </p:spPr>
        <p:txBody>
          <a:bodyPr vert="horz" wrap="square" lIns="91440" tIns="45720" rIns="91440" bIns="45720" numCol="1" anchor="t" anchorCtr="0" compatLnSpc="1">
            <a:prstTxWarp prst="textNoShape">
              <a:avLst/>
            </a:prstTxWarp>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9750"/>
            <a:ext cx="2946400" cy="496888"/>
          </a:xfrm>
          <a:prstGeom prst="rect">
            <a:avLst/>
          </a:prstGeom>
        </p:spPr>
        <p:txBody>
          <a:bodyPr vert="horz" wrap="square" lIns="91440" tIns="45720" rIns="91440" bIns="45720" numCol="1" anchor="b" anchorCtr="0" compatLnSpc="1">
            <a:prstTxWarp prst="textNoShape">
              <a:avLst/>
            </a:prstTxWarp>
          </a:bodyPr>
          <a:lstStyle>
            <a:lvl1pPr>
              <a:defRPr sz="1200">
                <a:latin typeface="Helvetica Neue" charset="0"/>
                <a:ea typeface="ＭＳ Ｐゴシック" pitchFamily="34" charset="-128"/>
                <a:cs typeface="+mn-cs"/>
              </a:defRPr>
            </a:lvl1pPr>
          </a:lstStyle>
          <a:p>
            <a:pPr>
              <a:defRPr/>
            </a:pPr>
            <a:endParaRPr lang="de-DE"/>
          </a:p>
        </p:txBody>
      </p:sp>
      <p:sp>
        <p:nvSpPr>
          <p:cNvPr id="7" name="Foliennummernplatzhalter 6"/>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Neue" charset="0"/>
              </a:defRPr>
            </a:lvl1pPr>
          </a:lstStyle>
          <a:p>
            <a:fld id="{B7EBAE22-64C2-B043-B4E1-D1C253BB2F87}" type="slidenum">
              <a:rPr lang="de-DE"/>
              <a:pPr/>
              <a:t>‹Nr.›</a:t>
            </a:fld>
            <a:endParaRPr lang="de-DE"/>
          </a:p>
        </p:txBody>
      </p:sp>
    </p:spTree>
    <p:extLst>
      <p:ext uri="{BB962C8B-B14F-4D97-AF65-F5344CB8AC3E}">
        <p14:creationId xmlns="" xmlns:p14="http://schemas.microsoft.com/office/powerpoint/2010/main" val="402605897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Neue" charset="0"/>
        <a:ea typeface="ＭＳ Ｐゴシック"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Neue" charset="0"/>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Helvetica Neue" charset="0"/>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Helvetica Neue" charset="0"/>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Helvetica Neue" charset="0"/>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Vor</a:t>
            </a:r>
            <a:r>
              <a:rPr lang="de-DE" baseline="0" dirty="0" smtClean="0"/>
              <a:t> allem im 18. und bis Mitte des 19. Jh. dominierte das Modell, dass Gott die Quelle religiöser Erfahrung sei und sich diese über spezielle „Organe“ im Menschen äußert. Deshalb gab und gibt es eine lange Diskussion über den Sitz der Seele in der Philosophie. Als dann Mitte des 19. Jh. die Physiologen wiederlegten, dass es einen einzigen Sitz der Seele im Körper gäbe und stattdessen das Hirn als Ganzes für das Gemütsleben des Menschen zuständig sei, verlagert sich die Debatte zunehmen vom spekulativen zum positiven Bereich und Experiment und Beobachtung halten Einzug. Die Frage lautet also nicht mehr, woher kommt religiöse Erfahrung, sondern wie drückt sie sich aus. </a:t>
            </a:r>
            <a:endParaRPr lang="de-DE" dirty="0"/>
          </a:p>
        </p:txBody>
      </p:sp>
      <p:sp>
        <p:nvSpPr>
          <p:cNvPr id="4" name="Foliennummernplatzhalter 3"/>
          <p:cNvSpPr>
            <a:spLocks noGrp="1"/>
          </p:cNvSpPr>
          <p:nvPr>
            <p:ph type="sldNum" sz="quarter" idx="10"/>
          </p:nvPr>
        </p:nvSpPr>
        <p:spPr/>
        <p:txBody>
          <a:bodyPr/>
          <a:lstStyle/>
          <a:p>
            <a:fld id="{B7EBAE22-64C2-B043-B4E1-D1C253BB2F87}" type="slidenum">
              <a:rPr lang="de-DE" smtClean="0"/>
              <a:pPr/>
              <a:t>2</a:t>
            </a:fld>
            <a:endParaRPr lang="de-DE"/>
          </a:p>
        </p:txBody>
      </p:sp>
    </p:spTree>
    <p:extLst>
      <p:ext uri="{BB962C8B-B14F-4D97-AF65-F5344CB8AC3E}">
        <p14:creationId xmlns="" xmlns:p14="http://schemas.microsoft.com/office/powerpoint/2010/main" val="2165919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Grundsätzlich</a:t>
            </a:r>
            <a:r>
              <a:rPr lang="de-DE" baseline="0" dirty="0" smtClean="0"/>
              <a:t> lassen sich dabei 2 Zugänge beobachten: Deduktion und Induktion. Bei der Deduktion schaut man sich bestimmte „theoretische“, in diesem Falle „religiöse“ Sätze an und überprüft sie anhand der Empirie. So arbeitete bspw. der britische Empirist David Hume. Oder aber, man schaut sich die Fülle der Phänomene an und schließt aus deren Gemeinsamkeiten auf einen theoretischen oder religiösen Satz. So arbeitete William James, dessen Begriff der religiösen Erfahrung wir uns nun genauer anschauen. </a:t>
            </a:r>
            <a:endParaRPr lang="de-DE" dirty="0"/>
          </a:p>
        </p:txBody>
      </p:sp>
      <p:sp>
        <p:nvSpPr>
          <p:cNvPr id="4" name="Foliennummernplatzhalter 3"/>
          <p:cNvSpPr>
            <a:spLocks noGrp="1"/>
          </p:cNvSpPr>
          <p:nvPr>
            <p:ph type="sldNum" sz="quarter" idx="10"/>
          </p:nvPr>
        </p:nvSpPr>
        <p:spPr/>
        <p:txBody>
          <a:bodyPr/>
          <a:lstStyle/>
          <a:p>
            <a:fld id="{B7EBAE22-64C2-B043-B4E1-D1C253BB2F87}" type="slidenum">
              <a:rPr lang="de-DE" smtClean="0"/>
              <a:pPr/>
              <a:t>3</a:t>
            </a:fld>
            <a:endParaRPr lang="de-DE"/>
          </a:p>
        </p:txBody>
      </p:sp>
    </p:spTree>
    <p:extLst>
      <p:ext uri="{BB962C8B-B14F-4D97-AF65-F5344CB8AC3E}">
        <p14:creationId xmlns="" xmlns:p14="http://schemas.microsoft.com/office/powerpoint/2010/main" val="226813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William</a:t>
            </a:r>
            <a:r>
              <a:rPr lang="de-DE" baseline="0" dirty="0" smtClean="0"/>
              <a:t> James untersucht zahlreiche Bekehrungsberichte nach den allgemeinen Charakteristika religiöser Erfahrung, d.h. er fragt, Was ist bei dieser Erfahrung bei allen gleich und unterscheidet sie zugleich von allen anderen Erfahrungen.  </a:t>
            </a:r>
            <a:endParaRPr lang="de-DE" dirty="0"/>
          </a:p>
        </p:txBody>
      </p:sp>
      <p:sp>
        <p:nvSpPr>
          <p:cNvPr id="4" name="Foliennummernplatzhalter 3"/>
          <p:cNvSpPr>
            <a:spLocks noGrp="1"/>
          </p:cNvSpPr>
          <p:nvPr>
            <p:ph type="sldNum" sz="quarter" idx="10"/>
          </p:nvPr>
        </p:nvSpPr>
        <p:spPr/>
        <p:txBody>
          <a:bodyPr/>
          <a:lstStyle/>
          <a:p>
            <a:fld id="{B7EBAE22-64C2-B043-B4E1-D1C253BB2F87}" type="slidenum">
              <a:rPr lang="de-DE" smtClean="0"/>
              <a:pPr/>
              <a:t>4</a:t>
            </a:fld>
            <a:endParaRPr lang="de-DE"/>
          </a:p>
        </p:txBody>
      </p:sp>
    </p:spTree>
    <p:extLst>
      <p:ext uri="{BB962C8B-B14F-4D97-AF65-F5344CB8AC3E}">
        <p14:creationId xmlns="" xmlns:p14="http://schemas.microsoft.com/office/powerpoint/2010/main" val="19032947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grpSp>
        <p:nvGrpSpPr>
          <p:cNvPr id="4" name="Gruppierung 6"/>
          <p:cNvGrpSpPr>
            <a:grpSpLocks/>
          </p:cNvGrpSpPr>
          <p:nvPr/>
        </p:nvGrpSpPr>
        <p:grpSpPr bwMode="auto">
          <a:xfrm>
            <a:off x="0" y="0"/>
            <a:ext cx="9144000" cy="4864100"/>
            <a:chOff x="0" y="0"/>
            <a:chExt cx="9144000" cy="4863599"/>
          </a:xfrm>
        </p:grpSpPr>
        <p:pic>
          <p:nvPicPr>
            <p:cNvPr id="5" name="Picture 9" descr="bckg_may26_large2"/>
            <p:cNvPicPr>
              <a:picLocks noChangeAspect="1" noChangeArrowheads="1"/>
            </p:cNvPicPr>
            <p:nvPr/>
          </p:nvPicPr>
          <p:blipFill>
            <a:blip r:embed="rId2">
              <a:extLst>
                <a:ext uri="{28A0092B-C50C-407E-A947-70E740481C1C}">
                  <a14:useLocalDpi xmlns="" xmlns:a14="http://schemas.microsoft.com/office/drawing/2010/main" val="0"/>
                </a:ext>
              </a:extLst>
            </a:blip>
            <a:srcRect l="6812"/>
            <a:stretch>
              <a:fillRect/>
            </a:stretch>
          </p:blipFill>
          <p:spPr bwMode="auto">
            <a:xfrm>
              <a:off x="0" y="0"/>
              <a:ext cx="9144000" cy="48635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4"/>
            <p:cNvSpPr>
              <a:spLocks noChangeArrowheads="1"/>
            </p:cNvSpPr>
            <p:nvPr/>
          </p:nvSpPr>
          <p:spPr bwMode="auto">
            <a:xfrm>
              <a:off x="0" y="4719136"/>
              <a:ext cx="9144000" cy="144463"/>
            </a:xfrm>
            <a:prstGeom prst="rect">
              <a:avLst/>
            </a:prstGeom>
            <a:solidFill>
              <a:srgbClr val="003366"/>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de-DE" sz="1800">
                <a:solidFill>
                  <a:srgbClr val="000000"/>
                </a:solidFill>
              </a:endParaRPr>
            </a:p>
          </p:txBody>
        </p:sp>
      </p:grpSp>
      <p:pic>
        <p:nvPicPr>
          <p:cNvPr id="7" name="Bild 9" descr="fau-logo.eps"/>
          <p:cNvPicPr>
            <a:picLocks noChangeAspect="1"/>
          </p:cNvPicPr>
          <p:nvPr/>
        </p:nvPicPr>
        <p:blipFill>
          <a:blip r:embed="rId3">
            <a:extLst>
              <a:ext uri="{28A0092B-C50C-407E-A947-70E740481C1C}">
                <a14:useLocalDpi xmlns="" xmlns:a14="http://schemas.microsoft.com/office/drawing/2010/main" val="0"/>
              </a:ext>
            </a:extLst>
          </a:blip>
          <a:srcRect t="-70790" b="-70790"/>
          <a:stretch>
            <a:fillRect/>
          </a:stretch>
        </p:blipFill>
        <p:spPr bwMode="auto">
          <a:xfrm>
            <a:off x="5994400" y="5508625"/>
            <a:ext cx="2768600" cy="1349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626400" y="1252800"/>
            <a:ext cx="8136000" cy="1620000"/>
          </a:xfrm>
        </p:spPr>
        <p:txBody>
          <a:bodyPr>
            <a:noAutofit/>
          </a:bodyPr>
          <a:lstStyle>
            <a:lvl1pPr>
              <a:lnSpc>
                <a:spcPts val="4200"/>
              </a:lnSpc>
              <a:defRPr sz="3600">
                <a:solidFill>
                  <a:schemeClr val="bg1"/>
                </a:solidFill>
              </a:defRPr>
            </a:lvl1pPr>
          </a:lstStyle>
          <a:p>
            <a:r>
              <a:rPr lang="de-DE" smtClean="0"/>
              <a:t>Mastertitelformat bearbeiten</a:t>
            </a:r>
            <a:endParaRPr lang="de-DE" dirty="0"/>
          </a:p>
        </p:txBody>
      </p:sp>
      <p:sp>
        <p:nvSpPr>
          <p:cNvPr id="3" name="Untertitel 2"/>
          <p:cNvSpPr>
            <a:spLocks noGrp="1"/>
          </p:cNvSpPr>
          <p:nvPr>
            <p:ph type="subTitle" idx="1"/>
          </p:nvPr>
        </p:nvSpPr>
        <p:spPr>
          <a:xfrm>
            <a:off x="626400" y="3402000"/>
            <a:ext cx="4068000" cy="1080000"/>
          </a:xfrm>
        </p:spPr>
        <p:txBody>
          <a:bodyPr anchor="b">
            <a:noAutofit/>
          </a:bodyPr>
          <a:lstStyle>
            <a:lvl1pPr marL="0" indent="0" algn="l">
              <a:lnSpc>
                <a:spcPts val="22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de-DE" dirty="0"/>
          </a:p>
        </p:txBody>
      </p:sp>
    </p:spTree>
    <p:extLst>
      <p:ext uri="{BB962C8B-B14F-4D97-AF65-F5344CB8AC3E}">
        <p14:creationId xmlns="" xmlns:p14="http://schemas.microsoft.com/office/powerpoint/2010/main" val="1212211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cxnSp>
        <p:nvCxnSpPr>
          <p:cNvPr id="4" name="Gerade Verbindung 3"/>
          <p:cNvCxnSpPr/>
          <p:nvPr/>
        </p:nvCxnSpPr>
        <p:spPr>
          <a:xfrm flipH="1">
            <a:off x="627063" y="863600"/>
            <a:ext cx="8135937" cy="0"/>
          </a:xfrm>
          <a:prstGeom prst="line">
            <a:avLst/>
          </a:prstGeom>
          <a:ln>
            <a:solidFill>
              <a:srgbClr val="003366"/>
            </a:solidFill>
          </a:ln>
        </p:spPr>
        <p:style>
          <a:lnRef idx="1">
            <a:schemeClr val="accent5"/>
          </a:lnRef>
          <a:fillRef idx="0">
            <a:schemeClr val="accent5"/>
          </a:fillRef>
          <a:effectRef idx="0">
            <a:schemeClr val="accent5"/>
          </a:effectRef>
          <a:fontRef idx="minor">
            <a:schemeClr val="tx1"/>
          </a:fontRef>
        </p:style>
      </p:cxnSp>
      <p:pic>
        <p:nvPicPr>
          <p:cNvPr id="5" name="Bild 7" descr="fau-logo.eps"/>
          <p:cNvPicPr>
            <a:picLocks noChangeAspect="1"/>
          </p:cNvPicPr>
          <p:nvPr/>
        </p:nvPicPr>
        <p:blipFill>
          <a:blip r:embed="rId2">
            <a:extLst>
              <a:ext uri="{28A0092B-C50C-407E-A947-70E740481C1C}">
                <a14:useLocalDpi xmlns="" xmlns:a14="http://schemas.microsoft.com/office/drawing/2010/main" val="0"/>
              </a:ext>
            </a:extLst>
          </a:blip>
          <a:srcRect t="-65385" b="-65385"/>
          <a:stretch>
            <a:fillRect/>
          </a:stretch>
        </p:blipFill>
        <p:spPr bwMode="auto">
          <a:xfrm>
            <a:off x="6907213" y="0"/>
            <a:ext cx="1855787"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lvl1pPr marL="277200">
              <a:defRPr/>
            </a:lvl1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6" name="Fußzeilenplatzhalter 4"/>
          <p:cNvSpPr>
            <a:spLocks noGrp="1"/>
          </p:cNvSpPr>
          <p:nvPr>
            <p:ph type="ftr" sz="quarter" idx="10"/>
          </p:nvPr>
        </p:nvSpPr>
        <p:spPr/>
        <p:txBody>
          <a:bodyPr/>
          <a:lstStyle>
            <a:lvl1pPr>
              <a:defRPr smtClean="0"/>
            </a:lvl1pPr>
          </a:lstStyle>
          <a:p>
            <a:pPr>
              <a:defRPr/>
            </a:pPr>
            <a:r>
              <a:rPr lang="de-DE"/>
              <a:t>16.08.2011    |    Abeitung M - Marketing    |    Dokumentation    |    www.fau.de</a:t>
            </a:r>
          </a:p>
        </p:txBody>
      </p:sp>
      <p:sp>
        <p:nvSpPr>
          <p:cNvPr id="7" name="Foliennummernplatzhalter 5"/>
          <p:cNvSpPr>
            <a:spLocks noGrp="1"/>
          </p:cNvSpPr>
          <p:nvPr>
            <p:ph type="sldNum" sz="quarter" idx="11"/>
          </p:nvPr>
        </p:nvSpPr>
        <p:spPr/>
        <p:txBody>
          <a:bodyPr/>
          <a:lstStyle>
            <a:lvl1pPr>
              <a:defRPr/>
            </a:lvl1pPr>
          </a:lstStyle>
          <a:p>
            <a:fld id="{DB1020B2-7416-954B-96B7-2CBCB52F44E2}" type="slidenum">
              <a:rPr lang="de-DE"/>
              <a:pPr/>
              <a:t>‹Nr.›</a:t>
            </a:fld>
            <a:endParaRPr lang="de-DE"/>
          </a:p>
        </p:txBody>
      </p:sp>
    </p:spTree>
    <p:extLst>
      <p:ext uri="{BB962C8B-B14F-4D97-AF65-F5344CB8AC3E}">
        <p14:creationId xmlns="" xmlns:p14="http://schemas.microsoft.com/office/powerpoint/2010/main" val="3378273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pic>
        <p:nvPicPr>
          <p:cNvPr id="3" name="Bild 6" descr="fau-logo.eps"/>
          <p:cNvPicPr>
            <a:picLocks noChangeAspect="1"/>
          </p:cNvPicPr>
          <p:nvPr/>
        </p:nvPicPr>
        <p:blipFill>
          <a:blip r:embed="rId2">
            <a:extLst>
              <a:ext uri="{28A0092B-C50C-407E-A947-70E740481C1C}">
                <a14:useLocalDpi xmlns="" xmlns:a14="http://schemas.microsoft.com/office/drawing/2010/main" val="0"/>
              </a:ext>
            </a:extLst>
          </a:blip>
          <a:srcRect t="-70790" b="-70790"/>
          <a:stretch>
            <a:fillRect/>
          </a:stretch>
        </p:blipFill>
        <p:spPr bwMode="auto">
          <a:xfrm>
            <a:off x="5994400" y="5508625"/>
            <a:ext cx="2768600" cy="1349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4" name="Gruppierung 7"/>
          <p:cNvGrpSpPr>
            <a:grpSpLocks/>
          </p:cNvGrpSpPr>
          <p:nvPr/>
        </p:nvGrpSpPr>
        <p:grpSpPr bwMode="auto">
          <a:xfrm>
            <a:off x="0" y="0"/>
            <a:ext cx="9144000" cy="1995488"/>
            <a:chOff x="0" y="0"/>
            <a:chExt cx="9144000" cy="1994863"/>
          </a:xfrm>
        </p:grpSpPr>
        <p:pic>
          <p:nvPicPr>
            <p:cNvPr id="5" name="Picture 9" descr="bckg_may26_large2"/>
            <p:cNvPicPr>
              <a:picLocks noChangeAspect="1" noChangeArrowheads="1"/>
            </p:cNvPicPr>
            <p:nvPr/>
          </p:nvPicPr>
          <p:blipFill>
            <a:blip r:embed="rId3">
              <a:extLst>
                <a:ext uri="{28A0092B-C50C-407E-A947-70E740481C1C}">
                  <a14:useLocalDpi xmlns="" xmlns:a14="http://schemas.microsoft.com/office/drawing/2010/main" val="0"/>
                </a:ext>
              </a:extLst>
            </a:blip>
            <a:srcRect l="6812" b="58984"/>
            <a:stretch>
              <a:fillRect/>
            </a:stretch>
          </p:blipFill>
          <p:spPr bwMode="auto">
            <a:xfrm>
              <a:off x="0" y="0"/>
              <a:ext cx="9144000" cy="19948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4"/>
            <p:cNvSpPr>
              <a:spLocks noChangeArrowheads="1"/>
            </p:cNvSpPr>
            <p:nvPr/>
          </p:nvSpPr>
          <p:spPr bwMode="auto">
            <a:xfrm>
              <a:off x="0" y="1850400"/>
              <a:ext cx="9144000" cy="144463"/>
            </a:xfrm>
            <a:prstGeom prst="rect">
              <a:avLst/>
            </a:prstGeom>
            <a:solidFill>
              <a:srgbClr val="003366"/>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de-DE" sz="1800">
                <a:solidFill>
                  <a:srgbClr val="000000"/>
                </a:solidFill>
              </a:endParaRPr>
            </a:p>
          </p:txBody>
        </p:sp>
      </p:grpSp>
      <p:sp>
        <p:nvSpPr>
          <p:cNvPr id="2" name="Titel 1"/>
          <p:cNvSpPr>
            <a:spLocks noGrp="1"/>
          </p:cNvSpPr>
          <p:nvPr>
            <p:ph type="title"/>
          </p:nvPr>
        </p:nvSpPr>
        <p:spPr>
          <a:xfrm>
            <a:off x="626400" y="3247200"/>
            <a:ext cx="8136000" cy="900000"/>
          </a:xfrm>
        </p:spPr>
        <p:txBody>
          <a:bodyPr>
            <a:normAutofit/>
          </a:bodyPr>
          <a:lstStyle>
            <a:lvl1pPr algn="l">
              <a:lnSpc>
                <a:spcPts val="3400"/>
              </a:lnSpc>
              <a:defRPr sz="2800" b="1" cap="none"/>
            </a:lvl1pPr>
          </a:lstStyle>
          <a:p>
            <a:r>
              <a:rPr lang="de-DE" smtClean="0"/>
              <a:t>Mastertitelformat bearbeiten</a:t>
            </a:r>
            <a:endParaRPr lang="de-DE"/>
          </a:p>
        </p:txBody>
      </p:sp>
    </p:spTree>
    <p:extLst>
      <p:ext uri="{BB962C8B-B14F-4D97-AF65-F5344CB8AC3E}">
        <p14:creationId xmlns="" xmlns:p14="http://schemas.microsoft.com/office/powerpoint/2010/main" val="412458513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cxnSp>
        <p:nvCxnSpPr>
          <p:cNvPr id="5" name="Gerade Verbindung 4"/>
          <p:cNvCxnSpPr/>
          <p:nvPr/>
        </p:nvCxnSpPr>
        <p:spPr>
          <a:xfrm flipH="1">
            <a:off x="627063" y="863600"/>
            <a:ext cx="8135937" cy="0"/>
          </a:xfrm>
          <a:prstGeom prst="line">
            <a:avLst/>
          </a:prstGeom>
          <a:ln>
            <a:solidFill>
              <a:srgbClr val="003366"/>
            </a:solidFill>
          </a:ln>
        </p:spPr>
        <p:style>
          <a:lnRef idx="1">
            <a:schemeClr val="accent5"/>
          </a:lnRef>
          <a:fillRef idx="0">
            <a:schemeClr val="accent5"/>
          </a:fillRef>
          <a:effectRef idx="0">
            <a:schemeClr val="accent5"/>
          </a:effectRef>
          <a:fontRef idx="minor">
            <a:schemeClr val="tx1"/>
          </a:fontRef>
        </p:style>
      </p:cxnSp>
      <p:pic>
        <p:nvPicPr>
          <p:cNvPr id="6" name="Bild 7" descr="fau-logo.eps"/>
          <p:cNvPicPr>
            <a:picLocks noChangeAspect="1"/>
          </p:cNvPicPr>
          <p:nvPr/>
        </p:nvPicPr>
        <p:blipFill>
          <a:blip r:embed="rId2">
            <a:extLst>
              <a:ext uri="{28A0092B-C50C-407E-A947-70E740481C1C}">
                <a14:useLocalDpi xmlns="" xmlns:a14="http://schemas.microsoft.com/office/drawing/2010/main" val="0"/>
              </a:ext>
            </a:extLst>
          </a:blip>
          <a:srcRect t="-65385" b="-65385"/>
          <a:stretch>
            <a:fillRect/>
          </a:stretch>
        </p:blipFill>
        <p:spPr bwMode="auto">
          <a:xfrm>
            <a:off x="6907213" y="0"/>
            <a:ext cx="1855787"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p>
            <a:r>
              <a:rPr lang="de-DE" smtClean="0"/>
              <a:t>Mastertitelformat bearbeiten</a:t>
            </a:r>
            <a:endParaRPr lang="de-DE"/>
          </a:p>
        </p:txBody>
      </p:sp>
      <p:sp>
        <p:nvSpPr>
          <p:cNvPr id="10" name="Inhaltsplatzhalter 2"/>
          <p:cNvSpPr>
            <a:spLocks noGrp="1"/>
          </p:cNvSpPr>
          <p:nvPr>
            <p:ph sz="half" idx="1"/>
          </p:nvPr>
        </p:nvSpPr>
        <p:spPr>
          <a:xfrm>
            <a:off x="626400" y="1972800"/>
            <a:ext cx="3960000" cy="4435200"/>
          </a:xfrm>
        </p:spPr>
        <p:txBody>
          <a:bodyPr/>
          <a:lstStyle>
            <a:lvl1pPr marL="277200">
              <a:lnSpc>
                <a:spcPts val="2400"/>
              </a:lnSpc>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1" name="Inhaltsplatzhalter 3"/>
          <p:cNvSpPr>
            <a:spLocks noGrp="1"/>
          </p:cNvSpPr>
          <p:nvPr>
            <p:ph sz="half" idx="2"/>
          </p:nvPr>
        </p:nvSpPr>
        <p:spPr>
          <a:xfrm>
            <a:off x="4802400" y="1972800"/>
            <a:ext cx="3960000" cy="4435200"/>
          </a:xfrm>
        </p:spPr>
        <p:txBody>
          <a:bodyPr/>
          <a:lstStyle>
            <a:lvl1pPr marL="277200">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Fußzeilenplatzhalter 5"/>
          <p:cNvSpPr>
            <a:spLocks noGrp="1"/>
          </p:cNvSpPr>
          <p:nvPr>
            <p:ph type="ftr" sz="quarter" idx="10"/>
          </p:nvPr>
        </p:nvSpPr>
        <p:spPr/>
        <p:txBody>
          <a:bodyPr/>
          <a:lstStyle>
            <a:lvl1pPr>
              <a:defRPr smtClean="0"/>
            </a:lvl1pPr>
          </a:lstStyle>
          <a:p>
            <a:pPr>
              <a:defRPr/>
            </a:pPr>
            <a:r>
              <a:rPr lang="de-DE"/>
              <a:t>16.08.2011    |    Abeitung M - Marketing    |    Dokumentation    |    www.fau.de</a:t>
            </a:r>
          </a:p>
        </p:txBody>
      </p:sp>
      <p:sp>
        <p:nvSpPr>
          <p:cNvPr id="8" name="Foliennummernplatzhalter 6"/>
          <p:cNvSpPr>
            <a:spLocks noGrp="1"/>
          </p:cNvSpPr>
          <p:nvPr>
            <p:ph type="sldNum" sz="quarter" idx="11"/>
          </p:nvPr>
        </p:nvSpPr>
        <p:spPr/>
        <p:txBody>
          <a:bodyPr/>
          <a:lstStyle>
            <a:lvl1pPr>
              <a:defRPr/>
            </a:lvl1pPr>
          </a:lstStyle>
          <a:p>
            <a:fld id="{4BDD3362-2149-F840-8F74-96B3D4D421D4}" type="slidenum">
              <a:rPr lang="de-DE"/>
              <a:pPr/>
              <a:t>‹Nr.›</a:t>
            </a:fld>
            <a:endParaRPr lang="de-DE"/>
          </a:p>
        </p:txBody>
      </p:sp>
    </p:spTree>
    <p:extLst>
      <p:ext uri="{BB962C8B-B14F-4D97-AF65-F5344CB8AC3E}">
        <p14:creationId xmlns="" xmlns:p14="http://schemas.microsoft.com/office/powerpoint/2010/main" val="2356303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d mit Beschriftung">
    <p:spTree>
      <p:nvGrpSpPr>
        <p:cNvPr id="1" name=""/>
        <p:cNvGrpSpPr/>
        <p:nvPr/>
      </p:nvGrpSpPr>
      <p:grpSpPr>
        <a:xfrm>
          <a:off x="0" y="0"/>
          <a:ext cx="0" cy="0"/>
          <a:chOff x="0" y="0"/>
          <a:chExt cx="0" cy="0"/>
        </a:xfrm>
      </p:grpSpPr>
      <p:cxnSp>
        <p:nvCxnSpPr>
          <p:cNvPr id="5" name="Gerade Verbindung 4"/>
          <p:cNvCxnSpPr/>
          <p:nvPr/>
        </p:nvCxnSpPr>
        <p:spPr>
          <a:xfrm flipH="1">
            <a:off x="627063" y="863600"/>
            <a:ext cx="8135937" cy="0"/>
          </a:xfrm>
          <a:prstGeom prst="line">
            <a:avLst/>
          </a:prstGeom>
          <a:ln>
            <a:solidFill>
              <a:srgbClr val="003366"/>
            </a:solidFill>
          </a:ln>
        </p:spPr>
        <p:style>
          <a:lnRef idx="1">
            <a:schemeClr val="accent5"/>
          </a:lnRef>
          <a:fillRef idx="0">
            <a:schemeClr val="accent5"/>
          </a:fillRef>
          <a:effectRef idx="0">
            <a:schemeClr val="accent5"/>
          </a:effectRef>
          <a:fontRef idx="minor">
            <a:schemeClr val="tx1"/>
          </a:fontRef>
        </p:style>
      </p:cxnSp>
      <p:pic>
        <p:nvPicPr>
          <p:cNvPr id="6" name="Bild 7" descr="fau-logo.eps"/>
          <p:cNvPicPr>
            <a:picLocks noChangeAspect="1"/>
          </p:cNvPicPr>
          <p:nvPr/>
        </p:nvPicPr>
        <p:blipFill>
          <a:blip r:embed="rId2">
            <a:extLst>
              <a:ext uri="{28A0092B-C50C-407E-A947-70E740481C1C}">
                <a14:useLocalDpi xmlns="" xmlns:a14="http://schemas.microsoft.com/office/drawing/2010/main" val="0"/>
              </a:ext>
            </a:extLst>
          </a:blip>
          <a:srcRect t="-65385" b="-65385"/>
          <a:stretch>
            <a:fillRect/>
          </a:stretch>
        </p:blipFill>
        <p:spPr bwMode="auto">
          <a:xfrm>
            <a:off x="6907213" y="0"/>
            <a:ext cx="1855787"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Bildplatzhalter 2"/>
          <p:cNvSpPr>
            <a:spLocks noGrp="1"/>
          </p:cNvSpPr>
          <p:nvPr>
            <p:ph type="pic" idx="1"/>
          </p:nvPr>
        </p:nvSpPr>
        <p:spPr>
          <a:xfrm>
            <a:off x="1792288" y="1972800"/>
            <a:ext cx="5486400" cy="39787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auf Platzhalter ziehen oder durch Klicken auf Symbol hinzufügen</a:t>
            </a:r>
            <a:endParaRPr lang="de-DE" noProof="0" dirty="0"/>
          </a:p>
        </p:txBody>
      </p:sp>
      <p:sp>
        <p:nvSpPr>
          <p:cNvPr id="4" name="Textplatzhalter 3"/>
          <p:cNvSpPr>
            <a:spLocks noGrp="1"/>
          </p:cNvSpPr>
          <p:nvPr>
            <p:ph type="body" sz="half" idx="2"/>
          </p:nvPr>
        </p:nvSpPr>
        <p:spPr>
          <a:xfrm>
            <a:off x="1792288" y="5951538"/>
            <a:ext cx="5486400" cy="457200"/>
          </a:xfrm>
        </p:spPr>
        <p:txBody>
          <a:bodyPr/>
          <a:lstStyle>
            <a:lvl1pPr marL="0" indent="0">
              <a:lnSpc>
                <a:spcPts val="17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12" name="Titel 11"/>
          <p:cNvSpPr>
            <a:spLocks noGrp="1"/>
          </p:cNvSpPr>
          <p:nvPr>
            <p:ph type="title"/>
          </p:nvPr>
        </p:nvSpPr>
        <p:spPr/>
        <p:txBody>
          <a:bodyPr/>
          <a:lstStyle/>
          <a:p>
            <a:r>
              <a:rPr lang="de-DE" smtClean="0"/>
              <a:t>Mastertitelformat bearbeiten</a:t>
            </a:r>
            <a:endParaRPr lang="de-DE"/>
          </a:p>
        </p:txBody>
      </p:sp>
      <p:sp>
        <p:nvSpPr>
          <p:cNvPr id="7" name="Foliennummernplatzhalter 6"/>
          <p:cNvSpPr>
            <a:spLocks noGrp="1"/>
          </p:cNvSpPr>
          <p:nvPr>
            <p:ph type="sldNum" sz="quarter" idx="10"/>
          </p:nvPr>
        </p:nvSpPr>
        <p:spPr/>
        <p:txBody>
          <a:bodyPr/>
          <a:lstStyle>
            <a:lvl1pPr>
              <a:defRPr/>
            </a:lvl1pPr>
          </a:lstStyle>
          <a:p>
            <a:fld id="{586D8096-5E37-4343-A9AD-A4584F56360D}" type="slidenum">
              <a:rPr lang="de-DE"/>
              <a:pPr/>
              <a:t>‹Nr.›</a:t>
            </a:fld>
            <a:endParaRPr lang="de-DE"/>
          </a:p>
        </p:txBody>
      </p:sp>
      <p:sp>
        <p:nvSpPr>
          <p:cNvPr id="8" name="Fußzeilenplatzhalter 12"/>
          <p:cNvSpPr>
            <a:spLocks noGrp="1"/>
          </p:cNvSpPr>
          <p:nvPr>
            <p:ph type="ftr" sz="quarter" idx="11"/>
          </p:nvPr>
        </p:nvSpPr>
        <p:spPr/>
        <p:txBody>
          <a:bodyPr/>
          <a:lstStyle>
            <a:lvl1pPr>
              <a:defRPr/>
            </a:lvl1pPr>
          </a:lstStyle>
          <a:p>
            <a:pPr>
              <a:defRPr/>
            </a:pPr>
            <a:r>
              <a:rPr lang="de-DE"/>
              <a:t>16.08.2011    |    Abeitung M - Marketing    |    Dokumentation    |    www.fau.de</a:t>
            </a:r>
          </a:p>
        </p:txBody>
      </p:sp>
    </p:spTree>
    <p:extLst>
      <p:ext uri="{BB962C8B-B14F-4D97-AF65-F5344CB8AC3E}">
        <p14:creationId xmlns="" xmlns:p14="http://schemas.microsoft.com/office/powerpoint/2010/main" val="3080528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cxnSp>
        <p:nvCxnSpPr>
          <p:cNvPr id="3" name="Gerade Verbindung 2"/>
          <p:cNvCxnSpPr/>
          <p:nvPr/>
        </p:nvCxnSpPr>
        <p:spPr>
          <a:xfrm flipH="1">
            <a:off x="627063" y="863600"/>
            <a:ext cx="8135937" cy="0"/>
          </a:xfrm>
          <a:prstGeom prst="line">
            <a:avLst/>
          </a:prstGeom>
          <a:ln>
            <a:solidFill>
              <a:srgbClr val="003366"/>
            </a:solidFill>
          </a:ln>
        </p:spPr>
        <p:style>
          <a:lnRef idx="1">
            <a:schemeClr val="accent5"/>
          </a:lnRef>
          <a:fillRef idx="0">
            <a:schemeClr val="accent5"/>
          </a:fillRef>
          <a:effectRef idx="0">
            <a:schemeClr val="accent5"/>
          </a:effectRef>
          <a:fontRef idx="minor">
            <a:schemeClr val="tx1"/>
          </a:fontRef>
        </p:style>
      </p:cxnSp>
      <p:pic>
        <p:nvPicPr>
          <p:cNvPr id="4" name="Bild 7" descr="fau-logo.eps"/>
          <p:cNvPicPr>
            <a:picLocks noChangeAspect="1"/>
          </p:cNvPicPr>
          <p:nvPr/>
        </p:nvPicPr>
        <p:blipFill>
          <a:blip r:embed="rId2">
            <a:extLst>
              <a:ext uri="{28A0092B-C50C-407E-A947-70E740481C1C}">
                <a14:useLocalDpi xmlns="" xmlns:a14="http://schemas.microsoft.com/office/drawing/2010/main" val="0"/>
              </a:ext>
            </a:extLst>
          </a:blip>
          <a:srcRect t="-65385" b="-65385"/>
          <a:stretch>
            <a:fillRect/>
          </a:stretch>
        </p:blipFill>
        <p:spPr bwMode="auto">
          <a:xfrm>
            <a:off x="6907213" y="0"/>
            <a:ext cx="1855787"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p>
            <a:r>
              <a:rPr lang="de-DE" smtClean="0"/>
              <a:t>Mastertitelformat bearbeiten</a:t>
            </a:r>
            <a:endParaRPr lang="de-DE" dirty="0"/>
          </a:p>
        </p:txBody>
      </p:sp>
      <p:sp>
        <p:nvSpPr>
          <p:cNvPr id="5" name="Fußzeilenplatzhalter 3"/>
          <p:cNvSpPr>
            <a:spLocks noGrp="1"/>
          </p:cNvSpPr>
          <p:nvPr>
            <p:ph type="ftr" sz="quarter" idx="10"/>
          </p:nvPr>
        </p:nvSpPr>
        <p:spPr/>
        <p:txBody>
          <a:bodyPr/>
          <a:lstStyle>
            <a:lvl1pPr>
              <a:defRPr smtClean="0"/>
            </a:lvl1pPr>
          </a:lstStyle>
          <a:p>
            <a:pPr>
              <a:defRPr/>
            </a:pPr>
            <a:r>
              <a:rPr lang="de-DE"/>
              <a:t>16.08.2011    |    Abeitung M - Marketing    |    Dokumentation    |    www.fau.de</a:t>
            </a:r>
          </a:p>
        </p:txBody>
      </p:sp>
      <p:sp>
        <p:nvSpPr>
          <p:cNvPr id="6" name="Foliennummernplatzhalter 4"/>
          <p:cNvSpPr>
            <a:spLocks noGrp="1"/>
          </p:cNvSpPr>
          <p:nvPr>
            <p:ph type="sldNum" sz="quarter" idx="11"/>
          </p:nvPr>
        </p:nvSpPr>
        <p:spPr/>
        <p:txBody>
          <a:bodyPr/>
          <a:lstStyle>
            <a:lvl1pPr>
              <a:defRPr/>
            </a:lvl1pPr>
          </a:lstStyle>
          <a:p>
            <a:fld id="{8141B18F-EEEA-5D4C-9635-079A854B9825}" type="slidenum">
              <a:rPr lang="de-DE"/>
              <a:pPr/>
              <a:t>‹Nr.›</a:t>
            </a:fld>
            <a:endParaRPr lang="de-DE"/>
          </a:p>
        </p:txBody>
      </p:sp>
    </p:spTree>
    <p:extLst>
      <p:ext uri="{BB962C8B-B14F-4D97-AF65-F5344CB8AC3E}">
        <p14:creationId xmlns="" xmlns:p14="http://schemas.microsoft.com/office/powerpoint/2010/main" val="405418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cxnSp>
        <p:nvCxnSpPr>
          <p:cNvPr id="2" name="Gerade Verbindung 1"/>
          <p:cNvCxnSpPr/>
          <p:nvPr/>
        </p:nvCxnSpPr>
        <p:spPr>
          <a:xfrm flipH="1">
            <a:off x="627063" y="863600"/>
            <a:ext cx="8135937" cy="0"/>
          </a:xfrm>
          <a:prstGeom prst="line">
            <a:avLst/>
          </a:prstGeom>
          <a:ln>
            <a:solidFill>
              <a:srgbClr val="003366"/>
            </a:solidFill>
          </a:ln>
        </p:spPr>
        <p:style>
          <a:lnRef idx="1">
            <a:schemeClr val="accent5"/>
          </a:lnRef>
          <a:fillRef idx="0">
            <a:schemeClr val="accent5"/>
          </a:fillRef>
          <a:effectRef idx="0">
            <a:schemeClr val="accent5"/>
          </a:effectRef>
          <a:fontRef idx="minor">
            <a:schemeClr val="tx1"/>
          </a:fontRef>
        </p:style>
      </p:cxnSp>
      <p:pic>
        <p:nvPicPr>
          <p:cNvPr id="3" name="Bild 7" descr="fau-logo.eps"/>
          <p:cNvPicPr>
            <a:picLocks noChangeAspect="1"/>
          </p:cNvPicPr>
          <p:nvPr/>
        </p:nvPicPr>
        <p:blipFill>
          <a:blip r:embed="rId2">
            <a:extLst>
              <a:ext uri="{28A0092B-C50C-407E-A947-70E740481C1C}">
                <a14:useLocalDpi xmlns="" xmlns:a14="http://schemas.microsoft.com/office/drawing/2010/main" val="0"/>
              </a:ext>
            </a:extLst>
          </a:blip>
          <a:srcRect t="-65385" b="-65385"/>
          <a:stretch>
            <a:fillRect/>
          </a:stretch>
        </p:blipFill>
        <p:spPr bwMode="auto">
          <a:xfrm>
            <a:off x="6907213" y="0"/>
            <a:ext cx="1855787"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429628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627063" y="1252538"/>
            <a:ext cx="8135937" cy="3603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de-DE"/>
              <a:t>Mastertitelformat bearbeiten</a:t>
            </a:r>
          </a:p>
        </p:txBody>
      </p:sp>
      <p:sp>
        <p:nvSpPr>
          <p:cNvPr id="1027" name="Textplatzhalter 2"/>
          <p:cNvSpPr>
            <a:spLocks noGrp="1"/>
          </p:cNvSpPr>
          <p:nvPr>
            <p:ph type="body" idx="1"/>
          </p:nvPr>
        </p:nvSpPr>
        <p:spPr bwMode="auto">
          <a:xfrm>
            <a:off x="627063" y="1973263"/>
            <a:ext cx="8135937" cy="4435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Fußzeilenplatzhalter 4"/>
          <p:cNvSpPr>
            <a:spLocks noGrp="1"/>
          </p:cNvSpPr>
          <p:nvPr>
            <p:ph type="ftr" sz="quarter" idx="3"/>
          </p:nvPr>
        </p:nvSpPr>
        <p:spPr>
          <a:xfrm>
            <a:off x="627063" y="6408738"/>
            <a:ext cx="6813550" cy="449262"/>
          </a:xfrm>
          <a:prstGeom prst="rect">
            <a:avLst/>
          </a:prstGeom>
        </p:spPr>
        <p:txBody>
          <a:bodyPr vert="horz" lIns="0" tIns="0" rIns="0" bIns="0" rtlCol="0" anchor="ctr"/>
          <a:lstStyle>
            <a:lvl1pPr algn="l">
              <a:defRPr sz="1000" smtClean="0">
                <a:solidFill>
                  <a:srgbClr val="969696"/>
                </a:solidFill>
                <a:latin typeface="Helvetica Neue"/>
                <a:ea typeface="ＭＳ Ｐゴシック" pitchFamily="34" charset="-128"/>
                <a:cs typeface="Arial" charset="0"/>
              </a:defRPr>
            </a:lvl1pPr>
          </a:lstStyle>
          <a:p>
            <a:pPr>
              <a:defRPr/>
            </a:pPr>
            <a:endParaRPr lang="de-DE" dirty="0"/>
          </a:p>
        </p:txBody>
      </p:sp>
      <p:sp>
        <p:nvSpPr>
          <p:cNvPr id="6" name="Foliennummernplatzhalter 5"/>
          <p:cNvSpPr>
            <a:spLocks noGrp="1"/>
          </p:cNvSpPr>
          <p:nvPr>
            <p:ph type="sldNum" sz="quarter" idx="4"/>
          </p:nvPr>
        </p:nvSpPr>
        <p:spPr>
          <a:xfrm>
            <a:off x="8312150" y="6408738"/>
            <a:ext cx="450850" cy="449262"/>
          </a:xfrm>
          <a:prstGeom prst="rect">
            <a:avLst/>
          </a:prstGeom>
        </p:spPr>
        <p:txBody>
          <a:bodyPr vert="horz" wrap="square" lIns="91440" tIns="0" rIns="0" bIns="0" numCol="1" anchor="ctr" anchorCtr="0" compatLnSpc="1">
            <a:prstTxWarp prst="textNoShape">
              <a:avLst/>
            </a:prstTxWarp>
          </a:bodyPr>
          <a:lstStyle>
            <a:lvl1pPr algn="r">
              <a:defRPr sz="1000">
                <a:solidFill>
                  <a:srgbClr val="969696"/>
                </a:solidFill>
                <a:latin typeface="Helvetica Neue" charset="0"/>
                <a:cs typeface="Arial" charset="0"/>
              </a:defRPr>
            </a:lvl1pPr>
          </a:lstStyle>
          <a:p>
            <a:fld id="{3DE57F60-CC3A-FD45-84FF-76D22C918458}" type="slidenum">
              <a:rPr lang="de-DE"/>
              <a:pPr/>
              <a:t>‹Nr.›</a:t>
            </a:fld>
            <a:endParaRPr lang="de-DE"/>
          </a:p>
        </p:txBody>
      </p:sp>
    </p:spTree>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Lst>
  <p:hf hdr="0" dt="0"/>
  <p:txStyles>
    <p:titleStyle>
      <a:lvl1pPr algn="l" defTabSz="457200" rtl="0" eaLnBrk="1" fontAlgn="base" hangingPunct="1">
        <a:lnSpc>
          <a:spcPts val="2800"/>
        </a:lnSpc>
        <a:spcBef>
          <a:spcPct val="0"/>
        </a:spcBef>
        <a:spcAft>
          <a:spcPct val="0"/>
        </a:spcAft>
        <a:defRPr sz="2400" b="1" kern="1200">
          <a:solidFill>
            <a:srgbClr val="003366"/>
          </a:solidFill>
          <a:latin typeface="Arial" pitchFamily="34" charset="0"/>
          <a:ea typeface="ＭＳ Ｐゴシック" charset="0"/>
          <a:cs typeface="Arial" pitchFamily="34" charset="0"/>
        </a:defRPr>
      </a:lvl1pPr>
      <a:lvl2pPr algn="l" defTabSz="457200" rtl="0" eaLnBrk="1" fontAlgn="base" hangingPunct="1">
        <a:lnSpc>
          <a:spcPts val="2800"/>
        </a:lnSpc>
        <a:spcBef>
          <a:spcPct val="0"/>
        </a:spcBef>
        <a:spcAft>
          <a:spcPct val="0"/>
        </a:spcAft>
        <a:defRPr sz="2400" b="1">
          <a:solidFill>
            <a:srgbClr val="003366"/>
          </a:solidFill>
          <a:latin typeface="Arial" charset="0"/>
          <a:ea typeface="ＭＳ Ｐゴシック" charset="0"/>
          <a:cs typeface="Arial" charset="0"/>
        </a:defRPr>
      </a:lvl2pPr>
      <a:lvl3pPr algn="l" defTabSz="457200" rtl="0" eaLnBrk="1" fontAlgn="base" hangingPunct="1">
        <a:lnSpc>
          <a:spcPts val="2800"/>
        </a:lnSpc>
        <a:spcBef>
          <a:spcPct val="0"/>
        </a:spcBef>
        <a:spcAft>
          <a:spcPct val="0"/>
        </a:spcAft>
        <a:defRPr sz="2400" b="1">
          <a:solidFill>
            <a:srgbClr val="003366"/>
          </a:solidFill>
          <a:latin typeface="Arial" charset="0"/>
          <a:ea typeface="ＭＳ Ｐゴシック" charset="0"/>
          <a:cs typeface="Arial" charset="0"/>
        </a:defRPr>
      </a:lvl3pPr>
      <a:lvl4pPr algn="l" defTabSz="457200" rtl="0" eaLnBrk="1" fontAlgn="base" hangingPunct="1">
        <a:lnSpc>
          <a:spcPts val="2800"/>
        </a:lnSpc>
        <a:spcBef>
          <a:spcPct val="0"/>
        </a:spcBef>
        <a:spcAft>
          <a:spcPct val="0"/>
        </a:spcAft>
        <a:defRPr sz="2400" b="1">
          <a:solidFill>
            <a:srgbClr val="003366"/>
          </a:solidFill>
          <a:latin typeface="Arial" charset="0"/>
          <a:ea typeface="ＭＳ Ｐゴシック" charset="0"/>
          <a:cs typeface="Arial" charset="0"/>
        </a:defRPr>
      </a:lvl4pPr>
      <a:lvl5pPr algn="l" defTabSz="457200" rtl="0" eaLnBrk="1" fontAlgn="base" hangingPunct="1">
        <a:lnSpc>
          <a:spcPts val="2800"/>
        </a:lnSpc>
        <a:spcBef>
          <a:spcPct val="0"/>
        </a:spcBef>
        <a:spcAft>
          <a:spcPct val="0"/>
        </a:spcAft>
        <a:defRPr sz="2400" b="1">
          <a:solidFill>
            <a:srgbClr val="003366"/>
          </a:solidFill>
          <a:latin typeface="Arial" charset="0"/>
          <a:ea typeface="ＭＳ Ｐゴシック" charset="0"/>
          <a:cs typeface="Arial" charset="0"/>
        </a:defRPr>
      </a:lvl5pPr>
      <a:lvl6pPr marL="457200" algn="l" defTabSz="457200" rtl="0" eaLnBrk="1" fontAlgn="base" hangingPunct="1">
        <a:lnSpc>
          <a:spcPts val="2800"/>
        </a:lnSpc>
        <a:spcBef>
          <a:spcPct val="0"/>
        </a:spcBef>
        <a:spcAft>
          <a:spcPct val="0"/>
        </a:spcAft>
        <a:defRPr sz="2400" b="1">
          <a:solidFill>
            <a:srgbClr val="003366"/>
          </a:solidFill>
          <a:latin typeface="Helvetica Neue" charset="0"/>
          <a:ea typeface="ＭＳ Ｐゴシック" charset="0"/>
          <a:cs typeface="ＭＳ Ｐゴシック" charset="0"/>
        </a:defRPr>
      </a:lvl6pPr>
      <a:lvl7pPr marL="914400" algn="l" defTabSz="457200" rtl="0" eaLnBrk="1" fontAlgn="base" hangingPunct="1">
        <a:lnSpc>
          <a:spcPts val="2800"/>
        </a:lnSpc>
        <a:spcBef>
          <a:spcPct val="0"/>
        </a:spcBef>
        <a:spcAft>
          <a:spcPct val="0"/>
        </a:spcAft>
        <a:defRPr sz="2400" b="1">
          <a:solidFill>
            <a:srgbClr val="003366"/>
          </a:solidFill>
          <a:latin typeface="Helvetica Neue" charset="0"/>
          <a:ea typeface="ＭＳ Ｐゴシック" charset="0"/>
          <a:cs typeface="ＭＳ Ｐゴシック" charset="0"/>
        </a:defRPr>
      </a:lvl7pPr>
      <a:lvl8pPr marL="1371600" algn="l" defTabSz="457200" rtl="0" eaLnBrk="1" fontAlgn="base" hangingPunct="1">
        <a:lnSpc>
          <a:spcPts val="2800"/>
        </a:lnSpc>
        <a:spcBef>
          <a:spcPct val="0"/>
        </a:spcBef>
        <a:spcAft>
          <a:spcPct val="0"/>
        </a:spcAft>
        <a:defRPr sz="2400" b="1">
          <a:solidFill>
            <a:srgbClr val="003366"/>
          </a:solidFill>
          <a:latin typeface="Helvetica Neue" charset="0"/>
          <a:ea typeface="ＭＳ Ｐゴシック" charset="0"/>
          <a:cs typeface="ＭＳ Ｐゴシック" charset="0"/>
        </a:defRPr>
      </a:lvl8pPr>
      <a:lvl9pPr marL="1828800" algn="l" defTabSz="457200" rtl="0" eaLnBrk="1" fontAlgn="base" hangingPunct="1">
        <a:lnSpc>
          <a:spcPts val="2800"/>
        </a:lnSpc>
        <a:spcBef>
          <a:spcPct val="0"/>
        </a:spcBef>
        <a:spcAft>
          <a:spcPct val="0"/>
        </a:spcAft>
        <a:defRPr sz="2400" b="1">
          <a:solidFill>
            <a:srgbClr val="003366"/>
          </a:solidFill>
          <a:latin typeface="Helvetica Neue" charset="0"/>
          <a:ea typeface="ＭＳ Ｐゴシック" charset="0"/>
          <a:cs typeface="ＭＳ Ｐゴシック" charset="0"/>
        </a:defRPr>
      </a:lvl9pPr>
    </p:titleStyle>
    <p:bodyStyle>
      <a:lvl1pPr marL="236538" indent="-276225" algn="l" defTabSz="457200" rtl="0" eaLnBrk="1" fontAlgn="base" hangingPunct="1">
        <a:lnSpc>
          <a:spcPts val="2400"/>
        </a:lnSpc>
        <a:spcBef>
          <a:spcPts val="475"/>
        </a:spcBef>
        <a:spcAft>
          <a:spcPct val="0"/>
        </a:spcAft>
        <a:buClr>
          <a:srgbClr val="003366"/>
        </a:buClr>
        <a:buSzPct val="100000"/>
        <a:buFont typeface="Lucida Grande" charset="0"/>
        <a:buChar char="●"/>
        <a:defRPr sz="2000" kern="1200">
          <a:solidFill>
            <a:schemeClr val="tx1"/>
          </a:solidFill>
          <a:latin typeface="Arial" pitchFamily="34" charset="0"/>
          <a:ea typeface="ＭＳ Ｐゴシック" charset="0"/>
          <a:cs typeface="Arial" pitchFamily="34" charset="0"/>
        </a:defRPr>
      </a:lvl1pPr>
      <a:lvl2pPr marL="750888" indent="-276225" algn="l" defTabSz="457200" rtl="0" eaLnBrk="1" fontAlgn="base" hangingPunct="1">
        <a:lnSpc>
          <a:spcPts val="2200"/>
        </a:lnSpc>
        <a:spcBef>
          <a:spcPts val="438"/>
        </a:spcBef>
        <a:spcAft>
          <a:spcPct val="0"/>
        </a:spcAft>
        <a:buClr>
          <a:srgbClr val="003366"/>
        </a:buClr>
        <a:buSzPct val="80000"/>
        <a:buFont typeface="Lucida Grande" charset="0"/>
        <a:buChar char="●"/>
        <a:defRPr kern="1200">
          <a:solidFill>
            <a:schemeClr val="tx1"/>
          </a:solidFill>
          <a:latin typeface="Arial" pitchFamily="34" charset="0"/>
          <a:ea typeface="ＭＳ Ｐゴシック" charset="0"/>
          <a:cs typeface="Arial" pitchFamily="34" charset="0"/>
        </a:defRPr>
      </a:lvl2pPr>
      <a:lvl3pPr marL="1201738" indent="-215900" algn="l" defTabSz="457200" rtl="0" eaLnBrk="1" fontAlgn="base" hangingPunct="1">
        <a:lnSpc>
          <a:spcPts val="2000"/>
        </a:lnSpc>
        <a:spcBef>
          <a:spcPts val="388"/>
        </a:spcBef>
        <a:spcAft>
          <a:spcPct val="0"/>
        </a:spcAft>
        <a:buClr>
          <a:srgbClr val="003366"/>
        </a:buClr>
        <a:buSzPct val="64000"/>
        <a:buFont typeface="Lucida Grande" charset="0"/>
        <a:buChar char="●"/>
        <a:defRPr sz="1600" kern="1200">
          <a:solidFill>
            <a:schemeClr val="tx1"/>
          </a:solidFill>
          <a:latin typeface="Arial" pitchFamily="34" charset="0"/>
          <a:ea typeface="ＭＳ Ｐゴシック" charset="0"/>
          <a:cs typeface="Arial" pitchFamily="34" charset="0"/>
        </a:defRPr>
      </a:lvl3pPr>
      <a:lvl4pPr marL="1443038" indent="-215900" algn="l" defTabSz="457200" rtl="0" eaLnBrk="1" fontAlgn="base" hangingPunct="1">
        <a:lnSpc>
          <a:spcPts val="2000"/>
        </a:lnSpc>
        <a:spcBef>
          <a:spcPts val="388"/>
        </a:spcBef>
        <a:spcAft>
          <a:spcPct val="0"/>
        </a:spcAft>
        <a:buClr>
          <a:srgbClr val="003366"/>
        </a:buClr>
        <a:buSzPct val="64000"/>
        <a:buFont typeface="Lucida Grande" charset="0"/>
        <a:buChar char="●"/>
        <a:defRPr sz="1600" kern="1200">
          <a:solidFill>
            <a:schemeClr val="tx1"/>
          </a:solidFill>
          <a:latin typeface="Arial" pitchFamily="34" charset="0"/>
          <a:ea typeface="ＭＳ Ｐゴシック" charset="0"/>
          <a:cs typeface="Arial" pitchFamily="34" charset="0"/>
        </a:defRPr>
      </a:lvl4pPr>
      <a:lvl5pPr marL="1655763" indent="-215900" algn="l" defTabSz="457200" rtl="0" eaLnBrk="1" fontAlgn="base" hangingPunct="1">
        <a:lnSpc>
          <a:spcPts val="2000"/>
        </a:lnSpc>
        <a:spcBef>
          <a:spcPts val="388"/>
        </a:spcBef>
        <a:spcAft>
          <a:spcPct val="0"/>
        </a:spcAft>
        <a:buClr>
          <a:srgbClr val="003366"/>
        </a:buClr>
        <a:buSzPct val="64000"/>
        <a:buFont typeface="Lucida Grande" charset="0"/>
        <a:buChar char="●"/>
        <a:defRPr sz="1600" kern="1200">
          <a:solidFill>
            <a:schemeClr val="tx1"/>
          </a:solidFill>
          <a:latin typeface="Arial" pitchFamily="34" charset="0"/>
          <a:ea typeface="ＭＳ Ｐゴシック" charset="0"/>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26400" y="1793753"/>
            <a:ext cx="8136000" cy="1620000"/>
          </a:xfrm>
        </p:spPr>
        <p:txBody>
          <a:bodyPr/>
          <a:lstStyle/>
          <a:p>
            <a:pPr algn="ctr"/>
            <a:r>
              <a:rPr lang="de-DE" dirty="0" smtClean="0"/>
              <a:t>Was ist religiöse Erfahrung und wie kann man sie erfassen?</a:t>
            </a:r>
            <a:endParaRPr lang="de-DE" dirty="0"/>
          </a:p>
        </p:txBody>
      </p:sp>
      <p:sp>
        <p:nvSpPr>
          <p:cNvPr id="3" name="Untertitel 2"/>
          <p:cNvSpPr>
            <a:spLocks noGrp="1"/>
          </p:cNvSpPr>
          <p:nvPr>
            <p:ph type="subTitle" idx="1"/>
          </p:nvPr>
        </p:nvSpPr>
        <p:spPr>
          <a:xfrm>
            <a:off x="2660400" y="2333753"/>
            <a:ext cx="4068000" cy="1080000"/>
          </a:xfrm>
        </p:spPr>
        <p:txBody>
          <a:bodyPr/>
          <a:lstStyle/>
          <a:p>
            <a:pPr algn="ctr"/>
            <a:r>
              <a:rPr lang="de-DE" dirty="0" smtClean="0"/>
              <a:t>PD Dr. Lars Allolio-Näcke</a:t>
            </a:r>
            <a:endParaRPr lang="de-DE" dirty="0"/>
          </a:p>
        </p:txBody>
      </p:sp>
    </p:spTree>
    <p:extLst>
      <p:ext uri="{BB962C8B-B14F-4D97-AF65-F5344CB8AC3E}">
        <p14:creationId xmlns="" xmlns:p14="http://schemas.microsoft.com/office/powerpoint/2010/main" val="1059952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846" y="2682642"/>
            <a:ext cx="8001000" cy="360362"/>
          </a:xfrm>
        </p:spPr>
        <p:txBody>
          <a:bodyPr/>
          <a:lstStyle/>
          <a:p>
            <a:r>
              <a:rPr lang="de-DE" dirty="0" smtClean="0"/>
              <a:t>Grundfrage 1: Woher kommt die </a:t>
            </a:r>
            <a:r>
              <a:rPr lang="de-DE" dirty="0" smtClean="0"/>
              <a:t>religiöse </a:t>
            </a:r>
            <a:r>
              <a:rPr lang="de-DE" dirty="0" smtClean="0"/>
              <a:t>Erfahrung?</a:t>
            </a:r>
            <a:endParaRPr lang="de-DE" dirty="0"/>
          </a:p>
        </p:txBody>
      </p:sp>
      <p:sp>
        <p:nvSpPr>
          <p:cNvPr id="5" name="Foliennummernplatzhalter 4"/>
          <p:cNvSpPr>
            <a:spLocks noGrp="1"/>
          </p:cNvSpPr>
          <p:nvPr>
            <p:ph type="sldNum" sz="quarter" idx="11"/>
          </p:nvPr>
        </p:nvSpPr>
        <p:spPr/>
        <p:txBody>
          <a:bodyPr/>
          <a:lstStyle/>
          <a:p>
            <a:fld id="{DB1020B2-7416-954B-96B7-2CBCB52F44E2}" type="slidenum">
              <a:rPr lang="de-DE" smtClean="0"/>
              <a:pPr/>
              <a:t>2</a:t>
            </a:fld>
            <a:endParaRPr lang="de-DE"/>
          </a:p>
        </p:txBody>
      </p:sp>
    </p:spTree>
    <p:extLst>
      <p:ext uri="{BB962C8B-B14F-4D97-AF65-F5344CB8AC3E}">
        <p14:creationId xmlns="" xmlns:p14="http://schemas.microsoft.com/office/powerpoint/2010/main" val="259382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7063" y="2682642"/>
            <a:ext cx="8135937" cy="360362"/>
          </a:xfrm>
        </p:spPr>
        <p:txBody>
          <a:bodyPr/>
          <a:lstStyle/>
          <a:p>
            <a:r>
              <a:rPr lang="de-DE" dirty="0" smtClean="0"/>
              <a:t>Grundfrage 2: Wie erfasst man religiöse Erfahrung?</a:t>
            </a:r>
            <a:endParaRPr lang="de-DE" dirty="0"/>
          </a:p>
        </p:txBody>
      </p:sp>
      <p:sp>
        <p:nvSpPr>
          <p:cNvPr id="5" name="Foliennummernplatzhalter 4"/>
          <p:cNvSpPr>
            <a:spLocks noGrp="1"/>
          </p:cNvSpPr>
          <p:nvPr>
            <p:ph type="sldNum" sz="quarter" idx="11"/>
          </p:nvPr>
        </p:nvSpPr>
        <p:spPr/>
        <p:txBody>
          <a:bodyPr/>
          <a:lstStyle/>
          <a:p>
            <a:fld id="{DB1020B2-7416-954B-96B7-2CBCB52F44E2}" type="slidenum">
              <a:rPr lang="de-DE" smtClean="0"/>
              <a:pPr/>
              <a:t>3</a:t>
            </a:fld>
            <a:endParaRPr lang="de-DE"/>
          </a:p>
        </p:txBody>
      </p:sp>
    </p:spTree>
    <p:extLst>
      <p:ext uri="{BB962C8B-B14F-4D97-AF65-F5344CB8AC3E}">
        <p14:creationId xmlns="" xmlns:p14="http://schemas.microsoft.com/office/powerpoint/2010/main" val="2046020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7063" y="2682642"/>
            <a:ext cx="8135937" cy="360362"/>
          </a:xfrm>
        </p:spPr>
        <p:txBody>
          <a:bodyPr/>
          <a:lstStyle/>
          <a:p>
            <a:pPr algn="ctr"/>
            <a:r>
              <a:rPr lang="de-DE" dirty="0" smtClean="0"/>
              <a:t>Religiöse Erfahrung bei William James</a:t>
            </a:r>
            <a:endParaRPr lang="de-DE" dirty="0"/>
          </a:p>
        </p:txBody>
      </p:sp>
      <p:sp>
        <p:nvSpPr>
          <p:cNvPr id="5" name="Foliennummernplatzhalter 4"/>
          <p:cNvSpPr>
            <a:spLocks noGrp="1"/>
          </p:cNvSpPr>
          <p:nvPr>
            <p:ph type="sldNum" sz="quarter" idx="11"/>
          </p:nvPr>
        </p:nvSpPr>
        <p:spPr/>
        <p:txBody>
          <a:bodyPr/>
          <a:lstStyle/>
          <a:p>
            <a:fld id="{DB1020B2-7416-954B-96B7-2CBCB52F44E2}" type="slidenum">
              <a:rPr lang="de-DE" smtClean="0"/>
              <a:pPr/>
              <a:t>4</a:t>
            </a:fld>
            <a:endParaRPr lang="de-DE"/>
          </a:p>
        </p:txBody>
      </p:sp>
    </p:spTree>
    <p:extLst>
      <p:ext uri="{BB962C8B-B14F-4D97-AF65-F5344CB8AC3E}">
        <p14:creationId xmlns="" xmlns:p14="http://schemas.microsoft.com/office/powerpoint/2010/main" val="3469812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7063" y="1406647"/>
            <a:ext cx="8135937" cy="4435475"/>
          </a:xfrm>
        </p:spPr>
        <p:txBody>
          <a:bodyPr/>
          <a:lstStyle/>
          <a:p>
            <a:pPr marL="975" indent="0" algn="just">
              <a:buNone/>
            </a:pPr>
            <a:r>
              <a:rPr lang="de-DE" dirty="0" smtClean="0"/>
              <a:t>Zentrale Merkmale Religiöser Erfahrung sind...</a:t>
            </a:r>
          </a:p>
          <a:p>
            <a:pPr marL="975" indent="0" algn="just">
              <a:buNone/>
            </a:pPr>
            <a:endParaRPr lang="de-DE" dirty="0"/>
          </a:p>
          <a:p>
            <a:pPr marL="975" indent="0" algn="just">
              <a:buNone/>
            </a:pPr>
            <a:r>
              <a:rPr lang="de-DE" dirty="0" smtClean="0"/>
              <a:t>... Sie betrifft das Erlebnisganze des Menschen</a:t>
            </a:r>
          </a:p>
          <a:p>
            <a:pPr marL="975" indent="0" algn="just">
              <a:buNone/>
            </a:pPr>
            <a:endParaRPr lang="de-DE" dirty="0"/>
          </a:p>
          <a:p>
            <a:pPr marL="975" indent="0" algn="just">
              <a:buNone/>
            </a:pPr>
            <a:r>
              <a:rPr lang="de-DE" dirty="0" smtClean="0"/>
              <a:t>... Das Erlebnisganze schließt die leidhafte Seite und das Übel des Lebens mit ein; der Mensch hat gegenüber diesen eine „nüchterne Wahrnehmung“, da sie integrativer Bestandteil des Erlebnis- und Weltganzen sind</a:t>
            </a:r>
          </a:p>
          <a:p>
            <a:pPr marL="975" indent="0" algn="just">
              <a:buNone/>
            </a:pPr>
            <a:endParaRPr lang="de-DE" dirty="0"/>
          </a:p>
          <a:p>
            <a:pPr marL="975" indent="0" algn="just">
              <a:buNone/>
            </a:pPr>
            <a:r>
              <a:rPr lang="de-DE" dirty="0" smtClean="0"/>
              <a:t>... Religiöse Erfahrung ist nachhaltig; der Mensch erlebt eine bleibende seelische Standfestigkeit </a:t>
            </a:r>
            <a:endParaRPr lang="de-DE" dirty="0"/>
          </a:p>
        </p:txBody>
      </p:sp>
      <p:sp>
        <p:nvSpPr>
          <p:cNvPr id="5" name="Foliennummernplatzhalter 4"/>
          <p:cNvSpPr>
            <a:spLocks noGrp="1"/>
          </p:cNvSpPr>
          <p:nvPr>
            <p:ph type="sldNum" sz="quarter" idx="11"/>
          </p:nvPr>
        </p:nvSpPr>
        <p:spPr/>
        <p:txBody>
          <a:bodyPr/>
          <a:lstStyle/>
          <a:p>
            <a:fld id="{DB1020B2-7416-954B-96B7-2CBCB52F44E2}" type="slidenum">
              <a:rPr lang="de-DE" smtClean="0"/>
              <a:pPr/>
              <a:t>5</a:t>
            </a:fld>
            <a:endParaRPr lang="de-DE"/>
          </a:p>
        </p:txBody>
      </p:sp>
    </p:spTree>
    <p:extLst>
      <p:ext uri="{BB962C8B-B14F-4D97-AF65-F5344CB8AC3E}">
        <p14:creationId xmlns="" xmlns:p14="http://schemas.microsoft.com/office/powerpoint/2010/main" val="2756033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0986" y="2422525"/>
            <a:ext cx="8135937" cy="4435475"/>
          </a:xfrm>
        </p:spPr>
        <p:txBody>
          <a:bodyPr/>
          <a:lstStyle/>
          <a:p>
            <a:pPr marL="975" indent="0" algn="just">
              <a:buNone/>
            </a:pPr>
            <a:r>
              <a:rPr lang="de-DE" dirty="0" smtClean="0"/>
              <a:t>Religiöse Erfahrung ereignet sich...</a:t>
            </a:r>
          </a:p>
          <a:p>
            <a:pPr marL="975" indent="0" algn="just">
              <a:buNone/>
            </a:pPr>
            <a:endParaRPr lang="de-DE" dirty="0"/>
          </a:p>
          <a:p>
            <a:pPr marL="458175" indent="-457200" algn="just">
              <a:buAutoNum type="arabicPeriod"/>
            </a:pPr>
            <a:r>
              <a:rPr lang="de-DE" dirty="0" smtClean="0"/>
              <a:t>Erfahrung eigener Machtlosigkeit gegenüber dem Übel und Leid; Zustand der Sinn-Entleerung der Welt</a:t>
            </a:r>
          </a:p>
          <a:p>
            <a:pPr marL="458175" indent="-457200" algn="just">
              <a:buAutoNum type="arabicPeriod"/>
            </a:pPr>
            <a:r>
              <a:rPr lang="de-DE" dirty="0" smtClean="0"/>
              <a:t>Resignation gegenüber dem </a:t>
            </a:r>
            <a:r>
              <a:rPr lang="de-DE" dirty="0"/>
              <a:t>Übel und </a:t>
            </a:r>
            <a:r>
              <a:rPr lang="de-DE" dirty="0" smtClean="0"/>
              <a:t>Leid; die Person gibt sich der </a:t>
            </a:r>
            <a:r>
              <a:rPr lang="de-DE" dirty="0"/>
              <a:t>Sinn-Entleerung der </a:t>
            </a:r>
            <a:r>
              <a:rPr lang="de-DE" dirty="0" smtClean="0"/>
              <a:t>Welt hin</a:t>
            </a:r>
          </a:p>
          <a:p>
            <a:pPr marL="458175" indent="-457200" algn="just">
              <a:buAutoNum type="arabicPeriod"/>
            </a:pPr>
            <a:r>
              <a:rPr lang="de-DE" dirty="0" smtClean="0"/>
              <a:t>Subjektiv überraschende Erfahrung, durch die Selbstaufgabe nicht unterzugehen; Erlebnis des </a:t>
            </a:r>
            <a:r>
              <a:rPr lang="de-DE" dirty="0" err="1" smtClean="0"/>
              <a:t>Aufgehobenseins</a:t>
            </a:r>
            <a:r>
              <a:rPr lang="de-DE" dirty="0" smtClean="0"/>
              <a:t> in einer „unsichtbaren Ordnung“; Erlebnis, dass von Außen ein Widerfahrnis passiert</a:t>
            </a:r>
          </a:p>
          <a:p>
            <a:pPr marL="458175" indent="-457200" algn="just">
              <a:buAutoNum type="arabicPeriod"/>
            </a:pPr>
            <a:r>
              <a:rPr lang="de-DE" dirty="0" smtClean="0"/>
              <a:t>Erleben der Erfahrung als sinnvoll; Erleben einer „zweiten Geburt“</a:t>
            </a:r>
            <a:endParaRPr lang="de-DE" dirty="0"/>
          </a:p>
        </p:txBody>
      </p:sp>
      <p:sp>
        <p:nvSpPr>
          <p:cNvPr id="5" name="Foliennummernplatzhalter 4"/>
          <p:cNvSpPr>
            <a:spLocks noGrp="1"/>
          </p:cNvSpPr>
          <p:nvPr>
            <p:ph type="sldNum" sz="quarter" idx="11"/>
          </p:nvPr>
        </p:nvSpPr>
        <p:spPr/>
        <p:txBody>
          <a:bodyPr/>
          <a:lstStyle/>
          <a:p>
            <a:fld id="{DB1020B2-7416-954B-96B7-2CBCB52F44E2}" type="slidenum">
              <a:rPr lang="de-DE" smtClean="0"/>
              <a:pPr/>
              <a:t>6</a:t>
            </a:fld>
            <a:endParaRPr lang="de-DE"/>
          </a:p>
        </p:txBody>
      </p:sp>
    </p:spTree>
    <p:extLst>
      <p:ext uri="{BB962C8B-B14F-4D97-AF65-F5344CB8AC3E}">
        <p14:creationId xmlns="" xmlns:p14="http://schemas.microsoft.com/office/powerpoint/2010/main" val="2260806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7063" y="1181956"/>
            <a:ext cx="8135937" cy="4435475"/>
          </a:xfrm>
        </p:spPr>
        <p:txBody>
          <a:bodyPr/>
          <a:lstStyle/>
          <a:p>
            <a:pPr marL="975" indent="0" algn="just">
              <a:buNone/>
            </a:pPr>
            <a:r>
              <a:rPr lang="de-DE" dirty="0" smtClean="0"/>
              <a:t>In seiner höchsten Form ist das Resultat eine „höhere Art von Glücksseligkeit und eine Standfestigkeit der Seele, mit der sich nichts anderes vergleichen kann“ (James, 1979, S. 238 – Die Vielfalt religiöser Erfahrung ).</a:t>
            </a:r>
          </a:p>
          <a:p>
            <a:pPr marL="975" indent="0" algn="just">
              <a:buNone/>
            </a:pPr>
            <a:endParaRPr lang="de-DE" dirty="0"/>
          </a:p>
          <a:p>
            <a:pPr marL="975" indent="0" algn="just">
              <a:buNone/>
            </a:pPr>
            <a:r>
              <a:rPr lang="de-DE" dirty="0" smtClean="0"/>
              <a:t>„Solche Freude am Absoluten und Ewigen finden wir </a:t>
            </a:r>
            <a:r>
              <a:rPr lang="de-DE" b="1" dirty="0" smtClean="0"/>
              <a:t>nur</a:t>
            </a:r>
            <a:r>
              <a:rPr lang="de-DE" dirty="0" smtClean="0"/>
              <a:t> in der Religion. Sie unterscheidet sich von aller sinnlichen Freude, von allem Genuss der Gegenwart durch jenes Moment feierlichen Ernstes (...). Feierlicher Ernst ist schwer zu definieren, aber einige seiner Merkmale sind hinreichend deutlich. Ein feierlicher Gemütszustand ist nie roh und einseitig; er erscheint immer ein gewisses Maß seines Gegenteils in sich zu fassen. Eine feierliche Freude hat etwas Bitteres in ihrer Süßigkeit; ein feierlicher Kummer ist ein solcher, dem wir in unserem Inneren zustimmen“ (James, 1920, S. 38 – Die religiöse Erfahrung in ihrer Mannigfaltigkeit).</a:t>
            </a:r>
            <a:endParaRPr lang="de-DE" dirty="0"/>
          </a:p>
        </p:txBody>
      </p:sp>
      <p:sp>
        <p:nvSpPr>
          <p:cNvPr id="5" name="Foliennummernplatzhalter 4"/>
          <p:cNvSpPr>
            <a:spLocks noGrp="1"/>
          </p:cNvSpPr>
          <p:nvPr>
            <p:ph type="sldNum" sz="quarter" idx="11"/>
          </p:nvPr>
        </p:nvSpPr>
        <p:spPr/>
        <p:txBody>
          <a:bodyPr/>
          <a:lstStyle/>
          <a:p>
            <a:fld id="{DB1020B2-7416-954B-96B7-2CBCB52F44E2}" type="slidenum">
              <a:rPr lang="de-DE" smtClean="0"/>
              <a:pPr/>
              <a:t>7</a:t>
            </a:fld>
            <a:endParaRPr lang="de-DE"/>
          </a:p>
        </p:txBody>
      </p:sp>
    </p:spTree>
    <p:extLst>
      <p:ext uri="{BB962C8B-B14F-4D97-AF65-F5344CB8AC3E}">
        <p14:creationId xmlns="" xmlns:p14="http://schemas.microsoft.com/office/powerpoint/2010/main" val="308743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27063" y="1807308"/>
            <a:ext cx="8135937" cy="3585309"/>
          </a:xfrm>
        </p:spPr>
        <p:txBody>
          <a:bodyPr/>
          <a:lstStyle/>
          <a:p>
            <a:pPr marL="975" indent="0" algn="ctr">
              <a:buNone/>
            </a:pPr>
            <a:r>
              <a:rPr lang="de-DE" dirty="0" smtClean="0"/>
              <a:t>Nun möchte ich Sie einladen, mit uns eine religiöse Erfahrung zu machen und diese mit der Beschreibung von William James zu vergleichen!</a:t>
            </a:r>
            <a:endParaRPr lang="de-DE" dirty="0"/>
          </a:p>
        </p:txBody>
      </p:sp>
      <p:sp>
        <p:nvSpPr>
          <p:cNvPr id="5" name="Foliennummernplatzhalter 4"/>
          <p:cNvSpPr>
            <a:spLocks noGrp="1"/>
          </p:cNvSpPr>
          <p:nvPr>
            <p:ph type="sldNum" sz="quarter" idx="11"/>
          </p:nvPr>
        </p:nvSpPr>
        <p:spPr/>
        <p:txBody>
          <a:bodyPr/>
          <a:lstStyle/>
          <a:p>
            <a:fld id="{DB1020B2-7416-954B-96B7-2CBCB52F44E2}" type="slidenum">
              <a:rPr lang="de-DE" smtClean="0"/>
              <a:pPr/>
              <a:t>8</a:t>
            </a:fld>
            <a:endParaRPr lang="de-DE"/>
          </a:p>
        </p:txBody>
      </p:sp>
    </p:spTree>
    <p:extLst>
      <p:ext uri="{BB962C8B-B14F-4D97-AF65-F5344CB8AC3E}">
        <p14:creationId xmlns="" xmlns:p14="http://schemas.microsoft.com/office/powerpoint/2010/main" val="2330546514"/>
      </p:ext>
    </p:extLst>
  </p:cSld>
  <p:clrMapOvr>
    <a:masterClrMapping/>
  </p:clrMapOvr>
</p:sld>
</file>

<file path=ppt/theme/theme1.xml><?xml version="1.0" encoding="utf-8"?>
<a:theme xmlns:a="http://schemas.openxmlformats.org/drawingml/2006/main" name="FAU_Design_4_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ronus">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FAU_Design_4_3.pot</Template>
  <TotalTime>0</TotalTime>
  <Words>603</Words>
  <Application>Microsoft Office PowerPoint</Application>
  <PresentationFormat>Bildschirmpräsentation (4:3)</PresentationFormat>
  <Paragraphs>35</Paragraphs>
  <Slides>8</Slides>
  <Notes>3</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FAU_Design_4_3</vt:lpstr>
      <vt:lpstr>Was ist religiöse Erfahrung und wie kann man sie erfassen?</vt:lpstr>
      <vt:lpstr>Grundfrage 1: Woher kommt die religiöse Erfahrung?</vt:lpstr>
      <vt:lpstr>Grundfrage 2: Wie erfasst man religiöse Erfahrung?</vt:lpstr>
      <vt:lpstr>Religiöse Erfahrung bei William James</vt:lpstr>
      <vt:lpstr>Folie 5</vt:lpstr>
      <vt:lpstr>Folie 6</vt:lpstr>
      <vt:lpstr>Folie 7</vt:lpstr>
      <vt:lpstr>Folie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WA</dc:creator>
  <cp:lastModifiedBy>isolde</cp:lastModifiedBy>
  <cp:revision>552</cp:revision>
  <cp:lastPrinted>2016-01-28T15:23:35Z</cp:lastPrinted>
  <dcterms:created xsi:type="dcterms:W3CDTF">2011-04-01T11:47:04Z</dcterms:created>
  <dcterms:modified xsi:type="dcterms:W3CDTF">2016-03-18T08:11:30Z</dcterms:modified>
</cp:coreProperties>
</file>